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61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7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68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70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93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01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28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37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87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49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59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92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02A6A-70B1-474A-A624-32453311F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243EC18-0EC9-2740-979A-082C30FE1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929793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20472</TotalTime>
  <Words>0</Words>
  <Application>Microsoft Macintosh PowerPoint</Application>
  <PresentationFormat>Diavoorstelling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Erika Haisma-Barto</dc:creator>
  <cp:lastModifiedBy>Microsoft Office-gebruiker</cp:lastModifiedBy>
  <cp:revision>5</cp:revision>
  <dcterms:created xsi:type="dcterms:W3CDTF">2020-10-14T09:04:56Z</dcterms:created>
  <dcterms:modified xsi:type="dcterms:W3CDTF">2020-11-26T15:01:36Z</dcterms:modified>
</cp:coreProperties>
</file>