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95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59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04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21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52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90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51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01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66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44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94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FF9-D4B7-4674-B81A-B0979E1BFF66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4278-D5A3-4B2B-8E7C-B5562C6EAD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71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02A6A-70B1-474A-A624-32453311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90B97D9-C14B-7947-ADED-22836192F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929793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20477</TotalTime>
  <Words>0</Words>
  <Application>Microsoft Macintosh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Erika Haisma-Barto</dc:creator>
  <cp:lastModifiedBy>Microsoft Office-gebruiker</cp:lastModifiedBy>
  <cp:revision>6</cp:revision>
  <dcterms:created xsi:type="dcterms:W3CDTF">2020-10-14T09:04:56Z</dcterms:created>
  <dcterms:modified xsi:type="dcterms:W3CDTF">2020-11-26T15:00:45Z</dcterms:modified>
</cp:coreProperties>
</file>